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>
                <a:alpha val="73000"/>
              </a:srgb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727AD-A134-4DF3-8B15-A3B2EACFBA2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617C-A0F4-46A1-A60C-3313AAF7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571612"/>
            <a:ext cx="7195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Отчет о проделанной работе за 2018 год</a:t>
            </a:r>
          </a:p>
          <a:p>
            <a:pPr algn="ctr"/>
            <a:r>
              <a:rPr lang="ru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тряда «ПАТРИОТ»</a:t>
            </a:r>
          </a:p>
          <a:p>
            <a:pPr algn="ctr"/>
            <a:r>
              <a:rPr lang="ru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Козьмодемьянской</a:t>
            </a:r>
            <a:r>
              <a:rPr lang="ru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6286520"/>
            <a:ext cx="25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.Козьмодемьянск, 2018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4280"/>
            <a:ext cx="3967381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2.jpg"/>
          <p:cNvPicPr>
            <a:picLocks noChangeAspect="1"/>
          </p:cNvPicPr>
          <p:nvPr/>
        </p:nvPicPr>
        <p:blipFill>
          <a:blip r:embed="rId2" cstate="print"/>
          <a:srcRect t="9824"/>
          <a:stretch>
            <a:fillRect/>
          </a:stretch>
        </p:blipFill>
        <p:spPr>
          <a:xfrm>
            <a:off x="6643702" y="2857496"/>
            <a:ext cx="2327086" cy="1525841"/>
          </a:xfrm>
          <a:prstGeom prst="rect">
            <a:avLst/>
          </a:prstGeom>
        </p:spPr>
      </p:pic>
      <p:pic>
        <p:nvPicPr>
          <p:cNvPr id="3" name="Рисунок 2" descr="Изображение 015.jpg"/>
          <p:cNvPicPr>
            <a:picLocks noChangeAspect="1"/>
          </p:cNvPicPr>
          <p:nvPr/>
        </p:nvPicPr>
        <p:blipFill>
          <a:blip r:embed="rId3" cstate="print"/>
          <a:srcRect r="11980" b="3999"/>
          <a:stretch>
            <a:fillRect/>
          </a:stretch>
        </p:blipFill>
        <p:spPr>
          <a:xfrm>
            <a:off x="2928926" y="4071918"/>
            <a:ext cx="1857388" cy="2786082"/>
          </a:xfrm>
          <a:prstGeom prst="rect">
            <a:avLst/>
          </a:prstGeom>
        </p:spPr>
      </p:pic>
      <p:pic>
        <p:nvPicPr>
          <p:cNvPr id="4" name="Рисунок 3" descr="Изображение 014.jpg"/>
          <p:cNvPicPr>
            <a:picLocks noChangeAspect="1"/>
          </p:cNvPicPr>
          <p:nvPr/>
        </p:nvPicPr>
        <p:blipFill>
          <a:blip r:embed="rId4"/>
          <a:srcRect r="9554" b="52503"/>
          <a:stretch>
            <a:fillRect/>
          </a:stretch>
        </p:blipFill>
        <p:spPr>
          <a:xfrm>
            <a:off x="6715140" y="1142984"/>
            <a:ext cx="2291510" cy="1654980"/>
          </a:xfrm>
          <a:prstGeom prst="rect">
            <a:avLst/>
          </a:prstGeom>
        </p:spPr>
      </p:pic>
      <p:pic>
        <p:nvPicPr>
          <p:cNvPr id="5" name="Рисунок 4" descr="Изображение 016.jpg"/>
          <p:cNvPicPr>
            <a:picLocks noChangeAspect="1"/>
          </p:cNvPicPr>
          <p:nvPr/>
        </p:nvPicPr>
        <p:blipFill>
          <a:blip r:embed="rId5" cstate="print"/>
          <a:srcRect r="6229"/>
          <a:stretch>
            <a:fillRect/>
          </a:stretch>
        </p:blipFill>
        <p:spPr>
          <a:xfrm>
            <a:off x="6786578" y="4448195"/>
            <a:ext cx="1643074" cy="2409805"/>
          </a:xfrm>
          <a:prstGeom prst="rect">
            <a:avLst/>
          </a:prstGeom>
        </p:spPr>
      </p:pic>
      <p:pic>
        <p:nvPicPr>
          <p:cNvPr id="6" name="Рисунок 5" descr="Изображение 013.jpg"/>
          <p:cNvPicPr>
            <a:picLocks noChangeAspect="1"/>
          </p:cNvPicPr>
          <p:nvPr/>
        </p:nvPicPr>
        <p:blipFill>
          <a:blip r:embed="rId6" cstate="print"/>
          <a:srcRect r="9097"/>
          <a:stretch>
            <a:fillRect/>
          </a:stretch>
        </p:blipFill>
        <p:spPr>
          <a:xfrm>
            <a:off x="5000628" y="4372156"/>
            <a:ext cx="1643074" cy="2485844"/>
          </a:xfrm>
          <a:prstGeom prst="rect">
            <a:avLst/>
          </a:prstGeom>
        </p:spPr>
      </p:pic>
      <p:pic>
        <p:nvPicPr>
          <p:cNvPr id="7" name="Рисунок 6" descr="Изображение 018.jpg"/>
          <p:cNvPicPr>
            <a:picLocks noChangeAspect="1"/>
          </p:cNvPicPr>
          <p:nvPr/>
        </p:nvPicPr>
        <p:blipFill>
          <a:blip r:embed="rId7" cstate="print"/>
          <a:srcRect t="4249" r="53658"/>
          <a:stretch>
            <a:fillRect/>
          </a:stretch>
        </p:blipFill>
        <p:spPr>
          <a:xfrm>
            <a:off x="5072066" y="2000240"/>
            <a:ext cx="1500198" cy="2253816"/>
          </a:xfrm>
          <a:prstGeom prst="rect">
            <a:avLst/>
          </a:prstGeom>
        </p:spPr>
      </p:pic>
      <p:pic>
        <p:nvPicPr>
          <p:cNvPr id="9" name="Рисунок 8" descr="пппп.jpg"/>
          <p:cNvPicPr>
            <a:picLocks noChangeAspect="1"/>
          </p:cNvPicPr>
          <p:nvPr/>
        </p:nvPicPr>
        <p:blipFill>
          <a:blip r:embed="rId8" cstate="print"/>
          <a:srcRect l="11833" t="4302"/>
          <a:stretch>
            <a:fillRect/>
          </a:stretch>
        </p:blipFill>
        <p:spPr>
          <a:xfrm>
            <a:off x="1785918" y="1500174"/>
            <a:ext cx="1579245" cy="2357454"/>
          </a:xfrm>
          <a:prstGeom prst="rect">
            <a:avLst/>
          </a:prstGeom>
        </p:spPr>
      </p:pic>
      <p:pic>
        <p:nvPicPr>
          <p:cNvPr id="11" name="Рисунок 10" descr="сссс.jpg"/>
          <p:cNvPicPr>
            <a:picLocks noChangeAspect="1"/>
          </p:cNvPicPr>
          <p:nvPr/>
        </p:nvPicPr>
        <p:blipFill>
          <a:blip r:embed="rId9" cstate="print"/>
          <a:srcRect l="3584" t="2606" r="3231" b="3577"/>
          <a:stretch>
            <a:fillRect/>
          </a:stretch>
        </p:blipFill>
        <p:spPr>
          <a:xfrm>
            <a:off x="3428992" y="1785926"/>
            <a:ext cx="1571636" cy="2176111"/>
          </a:xfrm>
          <a:prstGeom prst="rect">
            <a:avLst/>
          </a:prstGeom>
        </p:spPr>
      </p:pic>
      <p:pic>
        <p:nvPicPr>
          <p:cNvPr id="13" name="Рисунок 12" descr="ффф.jpg"/>
          <p:cNvPicPr>
            <a:picLocks noChangeAspect="1"/>
          </p:cNvPicPr>
          <p:nvPr/>
        </p:nvPicPr>
        <p:blipFill>
          <a:blip r:embed="rId10" cstate="print"/>
          <a:srcRect l="8335" t="3030"/>
          <a:stretch>
            <a:fillRect/>
          </a:stretch>
        </p:blipFill>
        <p:spPr>
          <a:xfrm>
            <a:off x="142844" y="1071546"/>
            <a:ext cx="1571252" cy="22859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4282" y="428604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Участие отряда «ПАТРИОТ» в мероприятиях школьного уровня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286256"/>
            <a:ext cx="2857488" cy="237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00108"/>
            <a:ext cx="3104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Служим России!!!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5715016"/>
            <a:ext cx="377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5786478" cy="445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714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Всегда идем мы только вперед, </a:t>
            </a:r>
          </a:p>
          <a:p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ведь  Мы – команда «ПАТРИОТ»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285992"/>
            <a:ext cx="59379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объединения:</a:t>
            </a:r>
          </a:p>
          <a:p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2017 году  - 10 человек;</a:t>
            </a:r>
          </a:p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2018 году – 31 человек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64280"/>
            <a:ext cx="3967381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ббб.jpg"/>
          <p:cNvPicPr>
            <a:picLocks noChangeAspect="1"/>
          </p:cNvPicPr>
          <p:nvPr/>
        </p:nvPicPr>
        <p:blipFill>
          <a:blip r:embed="rId2"/>
          <a:srcRect l="6383" t="1547" b="8724"/>
          <a:stretch>
            <a:fillRect/>
          </a:stretch>
        </p:blipFill>
        <p:spPr>
          <a:xfrm>
            <a:off x="5929322" y="2643182"/>
            <a:ext cx="3069370" cy="4045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285728"/>
            <a:ext cx="786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Организация шефских связей с советом ветеранов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571735" cy="212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1000108"/>
            <a:ext cx="578647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Юнармейцы в течении 2018 года помогали пенсионерам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уборке придомовых территорий, приглашали в школу на мероприятия, мастерили для бабушек и дедушек поздравительные открытки.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Чистили памятники участникам ВОВ и солдатам, воевавшим в гражданскую войну и могилу героя труда Марцинкевича.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Также для людей пожилого возраста в школе организованы занятия по Основам компьютерной грамотности и Общая физическая подготовка.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Занятия с удовольствием посещают пенсионеры нашего села.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ввв.jpg"/>
          <p:cNvPicPr>
            <a:picLocks noChangeAspect="1"/>
          </p:cNvPicPr>
          <p:nvPr/>
        </p:nvPicPr>
        <p:blipFill>
          <a:blip r:embed="rId2"/>
          <a:srcRect l="7143" r="7143" b="23826"/>
          <a:stretch>
            <a:fillRect/>
          </a:stretch>
        </p:blipFill>
        <p:spPr>
          <a:xfrm>
            <a:off x="5695493" y="2428868"/>
            <a:ext cx="3448507" cy="4214842"/>
          </a:xfrm>
          <a:prstGeom prst="rect">
            <a:avLst/>
          </a:prstGeom>
        </p:spPr>
      </p:pic>
      <p:pic>
        <p:nvPicPr>
          <p:cNvPr id="3" name="Рисунок 2" descr="мммм.jpg"/>
          <p:cNvPicPr>
            <a:picLocks noChangeAspect="1"/>
          </p:cNvPicPr>
          <p:nvPr/>
        </p:nvPicPr>
        <p:blipFill>
          <a:blip r:embed="rId3"/>
          <a:srcRect l="7641" t="51852" r="10861" b="16667"/>
          <a:stretch>
            <a:fillRect/>
          </a:stretch>
        </p:blipFill>
        <p:spPr>
          <a:xfrm>
            <a:off x="4714876" y="857232"/>
            <a:ext cx="2857520" cy="151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596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Отзывы о работе отряда «ПАТРИОТ»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2463"/>
            <a:ext cx="3313007" cy="241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мммм.jpg"/>
          <p:cNvPicPr>
            <a:picLocks noChangeAspect="1"/>
          </p:cNvPicPr>
          <p:nvPr/>
        </p:nvPicPr>
        <p:blipFill>
          <a:blip r:embed="rId3"/>
          <a:srcRect l="7641" t="27778" r="8314" b="50000"/>
          <a:stretch>
            <a:fillRect/>
          </a:stretch>
        </p:blipFill>
        <p:spPr>
          <a:xfrm>
            <a:off x="1428728" y="3000372"/>
            <a:ext cx="3732636" cy="1357322"/>
          </a:xfrm>
          <a:prstGeom prst="rect">
            <a:avLst/>
          </a:prstGeom>
        </p:spPr>
      </p:pic>
      <p:pic>
        <p:nvPicPr>
          <p:cNvPr id="8" name="Рисунок 7" descr="мммм.jpg"/>
          <p:cNvPicPr>
            <a:picLocks noChangeAspect="1"/>
          </p:cNvPicPr>
          <p:nvPr/>
        </p:nvPicPr>
        <p:blipFill>
          <a:blip r:embed="rId3"/>
          <a:srcRect l="7641" r="8314" b="70370"/>
          <a:stretch>
            <a:fillRect/>
          </a:stretch>
        </p:blipFill>
        <p:spPr>
          <a:xfrm>
            <a:off x="285720" y="785794"/>
            <a:ext cx="3978204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6905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Работа с детьми и молодежью из категории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социального риска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928802"/>
            <a:ext cx="68296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начало 2018 года на учете в ПДН стояли 2 ученика из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школы, а также в группе риска находились тоже 2 ученика.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дети приняты в ряды юнармейцев, посещают все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занятия и мероприятия, проводимые в школе.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с учета в ПДН снят 1 ребенок.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Активная работа и особое внимание уделяется этим детям 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отряде «ПАТРИОТ».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1026"/>
            <a:ext cx="3384445" cy="248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ф.jpg"/>
          <p:cNvPicPr>
            <a:picLocks noChangeAspect="1"/>
          </p:cNvPicPr>
          <p:nvPr/>
        </p:nvPicPr>
        <p:blipFill>
          <a:blip r:embed="rId2"/>
          <a:srcRect l="14949" t="12104" r="2301" b="21739"/>
          <a:stretch>
            <a:fillRect/>
          </a:stretch>
        </p:blipFill>
        <p:spPr>
          <a:xfrm>
            <a:off x="3929058" y="1142984"/>
            <a:ext cx="4857784" cy="5341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14290"/>
            <a:ext cx="7641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Участие в патриотических конкурсах, акциях, проектах, </a:t>
            </a:r>
          </a:p>
          <a:p>
            <a:r>
              <a:rPr lang="ru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ероприятиях патриотической направленности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3643314"/>
            <a:ext cx="3967381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007.jpg"/>
          <p:cNvPicPr>
            <a:picLocks noChangeAspect="1"/>
          </p:cNvPicPr>
          <p:nvPr/>
        </p:nvPicPr>
        <p:blipFill>
          <a:blip r:embed="rId2"/>
          <a:srcRect t="7238" r="2630"/>
          <a:stretch>
            <a:fillRect/>
          </a:stretch>
        </p:blipFill>
        <p:spPr>
          <a:xfrm>
            <a:off x="2714612" y="1857364"/>
            <a:ext cx="3571900" cy="2474277"/>
          </a:xfrm>
          <a:prstGeom prst="rect">
            <a:avLst/>
          </a:prstGeom>
        </p:spPr>
      </p:pic>
      <p:pic>
        <p:nvPicPr>
          <p:cNvPr id="20" name="Рисунок 19" descr="Изображение 019.jpg"/>
          <p:cNvPicPr>
            <a:picLocks noChangeAspect="1"/>
          </p:cNvPicPr>
          <p:nvPr/>
        </p:nvPicPr>
        <p:blipFill>
          <a:blip r:embed="rId3"/>
          <a:srcRect t="2273" r="6229"/>
          <a:stretch>
            <a:fillRect/>
          </a:stretch>
        </p:blipFill>
        <p:spPr>
          <a:xfrm>
            <a:off x="6500825" y="3071810"/>
            <a:ext cx="2442185" cy="35004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0034" y="642918"/>
            <a:ext cx="833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Участие отряда «ПАТРИОТ» во всероссийских мероприятиях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429132"/>
            <a:ext cx="33575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2.jpg"/>
          <p:cNvPicPr>
            <a:picLocks noChangeAspect="1"/>
          </p:cNvPicPr>
          <p:nvPr/>
        </p:nvPicPr>
        <p:blipFill>
          <a:blip r:embed="rId2" cstate="print"/>
          <a:srcRect r="4786"/>
          <a:stretch>
            <a:fillRect/>
          </a:stretch>
        </p:blipFill>
        <p:spPr>
          <a:xfrm>
            <a:off x="6929454" y="3857628"/>
            <a:ext cx="1978292" cy="2857496"/>
          </a:xfrm>
          <a:prstGeom prst="rect">
            <a:avLst/>
          </a:prstGeom>
        </p:spPr>
      </p:pic>
      <p:pic>
        <p:nvPicPr>
          <p:cNvPr id="3" name="Рисунок 2" descr="Изображение 001.jpg"/>
          <p:cNvPicPr>
            <a:picLocks noChangeAspect="1"/>
          </p:cNvPicPr>
          <p:nvPr/>
        </p:nvPicPr>
        <p:blipFill>
          <a:blip r:embed="rId3" cstate="print"/>
          <a:srcRect r="9745"/>
          <a:stretch>
            <a:fillRect/>
          </a:stretch>
        </p:blipFill>
        <p:spPr>
          <a:xfrm>
            <a:off x="4643438" y="2568344"/>
            <a:ext cx="2071702" cy="3156847"/>
          </a:xfrm>
          <a:prstGeom prst="rect">
            <a:avLst/>
          </a:prstGeom>
        </p:spPr>
      </p:pic>
      <p:pic>
        <p:nvPicPr>
          <p:cNvPr id="4" name="Рисунок 3" descr="Изображение 005.jpg"/>
          <p:cNvPicPr>
            <a:picLocks noChangeAspect="1"/>
          </p:cNvPicPr>
          <p:nvPr/>
        </p:nvPicPr>
        <p:blipFill>
          <a:blip r:embed="rId4" cstate="print"/>
          <a:srcRect r="8313"/>
          <a:stretch>
            <a:fillRect/>
          </a:stretch>
        </p:blipFill>
        <p:spPr>
          <a:xfrm>
            <a:off x="2357422" y="1357298"/>
            <a:ext cx="2214578" cy="3321826"/>
          </a:xfrm>
          <a:prstGeom prst="rect">
            <a:avLst/>
          </a:prstGeom>
        </p:spPr>
      </p:pic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5" cstate="print"/>
          <a:srcRect r="8313"/>
          <a:stretch>
            <a:fillRect/>
          </a:stretch>
        </p:blipFill>
        <p:spPr>
          <a:xfrm>
            <a:off x="285720" y="1071546"/>
            <a:ext cx="1857388" cy="2786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Участие отряда «ПАТРИОТ» в краевых  мероприятиях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572008"/>
            <a:ext cx="2643174" cy="202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3.jpg"/>
          <p:cNvPicPr>
            <a:picLocks noChangeAspect="1"/>
          </p:cNvPicPr>
          <p:nvPr/>
        </p:nvPicPr>
        <p:blipFill>
          <a:blip r:embed="rId2" cstate="print"/>
          <a:srcRect t="9825" r="52375"/>
          <a:stretch>
            <a:fillRect/>
          </a:stretch>
        </p:blipFill>
        <p:spPr>
          <a:xfrm>
            <a:off x="4286248" y="4890942"/>
            <a:ext cx="1428760" cy="1967058"/>
          </a:xfrm>
          <a:prstGeom prst="rect">
            <a:avLst/>
          </a:prstGeom>
        </p:spPr>
      </p:pic>
      <p:pic>
        <p:nvPicPr>
          <p:cNvPr id="3" name="Рисунок 2" descr="Изображение 006.jpg"/>
          <p:cNvPicPr>
            <a:picLocks noChangeAspect="1"/>
          </p:cNvPicPr>
          <p:nvPr/>
        </p:nvPicPr>
        <p:blipFill>
          <a:blip r:embed="rId3" cstate="print"/>
          <a:srcRect t="8151" r="49620"/>
          <a:stretch>
            <a:fillRect/>
          </a:stretch>
        </p:blipFill>
        <p:spPr>
          <a:xfrm>
            <a:off x="5715008" y="5058709"/>
            <a:ext cx="1357322" cy="1799291"/>
          </a:xfrm>
          <a:prstGeom prst="rect">
            <a:avLst/>
          </a:prstGeom>
        </p:spPr>
      </p:pic>
      <p:pic>
        <p:nvPicPr>
          <p:cNvPr id="4" name="Рисунок 3" descr="Изображение 011.jpg"/>
          <p:cNvPicPr>
            <a:picLocks noChangeAspect="1"/>
          </p:cNvPicPr>
          <p:nvPr/>
        </p:nvPicPr>
        <p:blipFill>
          <a:blip r:embed="rId4" cstate="print"/>
          <a:srcRect r="6675"/>
          <a:stretch>
            <a:fillRect/>
          </a:stretch>
        </p:blipFill>
        <p:spPr>
          <a:xfrm>
            <a:off x="285720" y="1214422"/>
            <a:ext cx="1811464" cy="2669494"/>
          </a:xfrm>
          <a:prstGeom prst="rect">
            <a:avLst/>
          </a:prstGeom>
        </p:spPr>
      </p:pic>
      <p:pic>
        <p:nvPicPr>
          <p:cNvPr id="5" name="Рисунок 4" descr="Изображение 010.jpg"/>
          <p:cNvPicPr>
            <a:picLocks noChangeAspect="1"/>
          </p:cNvPicPr>
          <p:nvPr/>
        </p:nvPicPr>
        <p:blipFill>
          <a:blip r:embed="rId5" cstate="print"/>
          <a:srcRect r="5151"/>
          <a:stretch>
            <a:fillRect/>
          </a:stretch>
        </p:blipFill>
        <p:spPr>
          <a:xfrm>
            <a:off x="5715008" y="2285992"/>
            <a:ext cx="1714512" cy="2486014"/>
          </a:xfrm>
          <a:prstGeom prst="rect">
            <a:avLst/>
          </a:prstGeom>
        </p:spPr>
      </p:pic>
      <p:pic>
        <p:nvPicPr>
          <p:cNvPr id="6" name="Рисунок 5" descr="Изображение 009.jpg"/>
          <p:cNvPicPr>
            <a:picLocks noChangeAspect="1"/>
          </p:cNvPicPr>
          <p:nvPr/>
        </p:nvPicPr>
        <p:blipFill>
          <a:blip r:embed="rId6" cstate="print"/>
          <a:srcRect r="6834"/>
          <a:stretch>
            <a:fillRect/>
          </a:stretch>
        </p:blipFill>
        <p:spPr>
          <a:xfrm>
            <a:off x="3929058" y="1969627"/>
            <a:ext cx="1714512" cy="2530919"/>
          </a:xfrm>
          <a:prstGeom prst="rect">
            <a:avLst/>
          </a:prstGeom>
        </p:spPr>
      </p:pic>
      <p:pic>
        <p:nvPicPr>
          <p:cNvPr id="7" name="Рисунок 6" descr="Изображение.jpg"/>
          <p:cNvPicPr>
            <a:picLocks noChangeAspect="1"/>
          </p:cNvPicPr>
          <p:nvPr/>
        </p:nvPicPr>
        <p:blipFill>
          <a:blip r:embed="rId7" cstate="print"/>
          <a:srcRect r="5000"/>
          <a:stretch>
            <a:fillRect/>
          </a:stretch>
        </p:blipFill>
        <p:spPr>
          <a:xfrm>
            <a:off x="2071670" y="1428736"/>
            <a:ext cx="1857388" cy="2688899"/>
          </a:xfrm>
          <a:prstGeom prst="rect">
            <a:avLst/>
          </a:prstGeom>
        </p:spPr>
      </p:pic>
      <p:pic>
        <p:nvPicPr>
          <p:cNvPr id="8" name="Рисунок 7" descr="Изображение 004.jpg"/>
          <p:cNvPicPr>
            <a:picLocks noChangeAspect="1"/>
          </p:cNvPicPr>
          <p:nvPr/>
        </p:nvPicPr>
        <p:blipFill>
          <a:blip r:embed="rId8" cstate="print"/>
          <a:srcRect l="4298"/>
          <a:stretch>
            <a:fillRect/>
          </a:stretch>
        </p:blipFill>
        <p:spPr>
          <a:xfrm>
            <a:off x="2786050" y="4786322"/>
            <a:ext cx="1441612" cy="2071678"/>
          </a:xfrm>
          <a:prstGeom prst="rect">
            <a:avLst/>
          </a:prstGeom>
        </p:spPr>
      </p:pic>
      <p:pic>
        <p:nvPicPr>
          <p:cNvPr id="9" name="Рисунок 8" descr="Изображениелллл.jpg"/>
          <p:cNvPicPr>
            <a:picLocks noChangeAspect="1"/>
          </p:cNvPicPr>
          <p:nvPr/>
        </p:nvPicPr>
        <p:blipFill>
          <a:blip r:embed="rId9"/>
          <a:srcRect t="11748" r="57287"/>
          <a:stretch>
            <a:fillRect/>
          </a:stretch>
        </p:blipFill>
        <p:spPr>
          <a:xfrm>
            <a:off x="7429520" y="2677728"/>
            <a:ext cx="1571636" cy="23611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57148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Участие отряда «ПАТРИОТ» в муниципальных  мероприятиях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kash8sch.edumsko.ru/uploads/2000/1236/banner/pic_image/proxy.imgsmail.png">
            <a:extLst>
              <a:ext uri="{FF2B5EF4-FFF2-40B4-BE49-F238E27FC236}">
                <a16:creationId xmlns:a16="http://schemas.microsoft.com/office/drawing/2014/main" xmlns="" id="{FE1BA7CE-232A-49D6-8DCF-14B7D4EFE678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72008"/>
            <a:ext cx="2714644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262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</cp:revision>
  <dcterms:created xsi:type="dcterms:W3CDTF">2018-12-14T02:21:51Z</dcterms:created>
  <dcterms:modified xsi:type="dcterms:W3CDTF">2018-12-14T04:06:31Z</dcterms:modified>
</cp:coreProperties>
</file>